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9CA711-5F77-49AF-8235-DD6C1FDA7F3E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E24ABF-6CDB-442C-B7FC-8180B8806C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pedia.org/wiki/%D0%A4%D0%B0%D0%B9%D0%BB:Sivko_im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692150"/>
            <a:ext cx="7854950" cy="1512888"/>
          </a:xfrm>
        </p:spPr>
        <p:txBody>
          <a:bodyPr>
            <a:normAutofit fontScale="92500"/>
          </a:bodyPr>
          <a:lstStyle/>
          <a:p>
            <a:r>
              <a:rPr lang="ru-RU" sz="6000" dirty="0" smtClean="0"/>
              <a:t>Слава герою- земляку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16832"/>
            <a:ext cx="5249111" cy="393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0000"/>
                </a:solidFill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Мемориальная доска открыта 19 октября 1979 года в г.Североморске на ул.Сивко, д.5.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5" name="Содержимое 4" descr="vahta_pamyati_sivk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doska_sivko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9604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http://nikolaevsk.net/uploads/posts/2013-02/1360048393_4f16340a-c30d-4b39-a5d1-ca1e3217de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444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7" descr="Ивану Сивко 16 лет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744415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7667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- Имя Сивко Ивана Михайловича носит средняя школа № 2 в городе Николаевске Волгоградской области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-В 1965 году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Министерство связи СССР выпустило почтовую марку с изображением Сивко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и его подвига.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raznovid.com/images/stamps/a3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15" y="1935163"/>
            <a:ext cx="6199770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Польше хулиганы пытались сделать из сферы Коперника мангал…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150"/>
            <a:ext cx="7920880" cy="583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</a:t>
            </a:r>
            <a:r>
              <a:rPr lang="ru-RU" sz="3100" dirty="0" smtClean="0"/>
              <a:t> </a:t>
            </a:r>
            <a:r>
              <a:rPr lang="ru-RU" sz="3100" b="1" dirty="0" smtClean="0"/>
              <a:t>22 июня 1941 года немецко-фашистская Германия без объявления войны напала на нашу страну.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Общение Молодежны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844824"/>
            <a:ext cx="5852583" cy="44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И тогда вся наша огромная страна поднялась на борьбу с врагом.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Содержимое 3" descr="Они не проходят Смешные фото, прикольные картинки, картинки, видео, истории, анекдот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105" y="1628801"/>
            <a:ext cx="7066303" cy="46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териалы за 05.05.2012 &quot; AXTUNG.CO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6328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Четыре года 1941-1945 г длилась кровопролитная война. Она коснулась каждой семьи в нашей стране и принесла столько горя, слез, разрухи.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Сегодня - День памяти и скорби, день начала Великой Отечественной войны -Общество - Новост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51821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Иван Сивко родился в 1921году в многодетной рабочей семье, в слободе Николаевской (ныне город Николаевск. Отец его, старый речник, прививал сыну любовь к флоту с юных лет. </a:t>
            </a:r>
          </a:p>
          <a:p>
            <a:r>
              <a:rPr lang="ru-RU" b="1" dirty="0" smtClean="0"/>
              <a:t>В начале Великой Отечественной войны Иван подал рапорт: «Прошу направить меня на фронт, так как я хочу защищать свою любимую Родину до последней капли крови и до полного разгрома фашистской гадины». Через несколько дней поезд мчал матроса Сивко и его товарищей на фронт.</a:t>
            </a:r>
            <a:endParaRPr lang="ru-RU" b="1" dirty="0"/>
          </a:p>
        </p:txBody>
      </p:sp>
      <p:pic>
        <p:nvPicPr>
          <p:cNvPr id="5" name="Содержимое 4" descr="Sivko im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36" y="548680"/>
            <a:ext cx="4176464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96" y="7018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В отряд Северного флота </a:t>
            </a:r>
            <a:r>
              <a:rPr lang="ru-RU" sz="2800" b="1" dirty="0"/>
              <a:t>2-го добровольческого отряда моряков</a:t>
            </a:r>
            <a:r>
              <a:rPr lang="ru-RU" sz="2800" b="1" dirty="0" smtClean="0"/>
              <a:t>  был зачислен стрелком </a:t>
            </a:r>
            <a:br>
              <a:rPr lang="ru-RU" sz="2800" b="1" dirty="0" smtClean="0"/>
            </a:br>
            <a:r>
              <a:rPr lang="ru-RU" sz="2800" b="1" dirty="0" smtClean="0"/>
              <a:t> Иван Сивко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Picture 2" descr="http://pamyatnic.ucoz.ru/Ylici/pro_sivko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92888" cy="460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бою 2 августа 1941 года в районе реки Большая Западная Лица Иван  Сивко  вместе с бойцами своего отделения прикрывал отход подразделения. Немцы открыли по ним сильный огонь .  Силы были неравными. На вершине сопки остались Сивко и два его товарища, чтобы прикрыть отход десантников на корабли.</a:t>
            </a:r>
          </a:p>
          <a:p>
            <a:r>
              <a:rPr lang="ru-RU" dirty="0" smtClean="0"/>
              <a:t>Вскоре упали сражённые пулями товарищи Сивко. Оставшись один, он продолжал стрелять.  Сивко понял, что ему отсюда не уйти, кругом враги. Он ещё плотнее прижался к земле и, стиснув зубы, продолжал стрельбу. Он собрал патроны и гранаты у погибших товарищей и продолжал бой. Кончились патроны. Обозлённые враги кинулись к храбрецу. Моряк встал, расправил плечи и метнул последнюю гранату между собой и фашистами. Раздался взрыв. На скале никто не остался в живых, погиб и сам Иван Сивко. Так отдал жизнь за Родину комсомолец Иван Сивко. Герой уничтожил в этом бою 26 солдат противника.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7.uploads.ru/4cdJz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08912" cy="533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274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   22 июня 1941 года немецко-фашистская Германия без объявления войны напала на нашу страну. </vt:lpstr>
      <vt:lpstr>И тогда вся наша огромная страна поднялась на борьбу с врагом. </vt:lpstr>
      <vt:lpstr>Презентация PowerPoint</vt:lpstr>
      <vt:lpstr>Четыре года 1941-1945 г длилась кровопролитная война. Она коснулась каждой семьи в нашей стране и принесла столько горя, слез, разрухи.     </vt:lpstr>
      <vt:lpstr>Презентация PowerPoint</vt:lpstr>
      <vt:lpstr> В отряд Северного флота 2-го добровольческого отряда моряков  был зачислен стрелком   Иван Сивко.</vt:lpstr>
      <vt:lpstr>Презентация PowerPoint</vt:lpstr>
      <vt:lpstr>Презентация PowerPoint</vt:lpstr>
      <vt:lpstr>Мемориальная доска открыта 19 октября 1979 года в г.Североморске на ул.Сивко, д.5. </vt:lpstr>
      <vt:lpstr> </vt:lpstr>
      <vt:lpstr>-В 1965 году Министерство связи СССР выпустило почтовую марку с изображением Сивко и его подвига.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</dc:creator>
  <cp:lastModifiedBy>БОС</cp:lastModifiedBy>
  <cp:revision>15</cp:revision>
  <dcterms:created xsi:type="dcterms:W3CDTF">2015-04-25T15:25:59Z</dcterms:created>
  <dcterms:modified xsi:type="dcterms:W3CDTF">2016-02-19T06:30:50Z</dcterms:modified>
</cp:coreProperties>
</file>